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71" r:id="rId5"/>
    <p:sldId id="259" r:id="rId6"/>
    <p:sldId id="260" r:id="rId7"/>
    <p:sldId id="261" r:id="rId8"/>
    <p:sldId id="273" r:id="rId9"/>
    <p:sldId id="262" r:id="rId10"/>
    <p:sldId id="276" r:id="rId11"/>
    <p:sldId id="263" r:id="rId12"/>
    <p:sldId id="264" r:id="rId13"/>
    <p:sldId id="265" r:id="rId14"/>
    <p:sldId id="274" r:id="rId15"/>
    <p:sldId id="266" r:id="rId16"/>
    <p:sldId id="267" r:id="rId17"/>
    <p:sldId id="268" r:id="rId18"/>
    <p:sldId id="269" r:id="rId19"/>
    <p:sldId id="272" r:id="rId20"/>
    <p:sldId id="275" r:id="rId21"/>
    <p:sldId id="270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28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57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26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70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59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33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7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30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0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40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5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1F9B8-6E14-4AEA-AC79-5409E86DA65F}" type="datetimeFigureOut">
              <a:rPr lang="it-IT" smtClean="0"/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A2747-19E8-4697-B931-4819BD06E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94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STORIA DI PERTEGADA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367240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Lungo il comprensorio  (territorio)  tra </a:t>
            </a:r>
            <a:r>
              <a:rPr lang="it-IT" b="1" dirty="0" smtClean="0"/>
              <a:t>il fiume Stella e il fiume Tagliamento</a:t>
            </a:r>
            <a:r>
              <a:rPr lang="it-IT" dirty="0" smtClean="0"/>
              <a:t> , nel 1380 circa,  le località denominate Pantiere  appartenevano ai Maranesi, non ai Latisanesi  (</a:t>
            </a:r>
            <a:r>
              <a:rPr lang="it-IT" dirty="0" err="1" smtClean="0"/>
              <a:t>Tisanotti</a:t>
            </a:r>
            <a:r>
              <a:rPr lang="it-IT" dirty="0" smtClean="0"/>
              <a:t>).</a:t>
            </a:r>
            <a:endParaRPr lang="it-IT" dirty="0"/>
          </a:p>
        </p:txBody>
      </p:sp>
      <p:pic>
        <p:nvPicPr>
          <p:cNvPr id="1026" name="Picture 2" descr="C:\Users\tempo normale\Desktop\AGNESE COLLE\PERTEGADA agnese colle\PERTEGADA  tagliamento e stel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22" y="980728"/>
            <a:ext cx="425976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194316" cy="5217443"/>
          </a:xfrm>
        </p:spPr>
      </p:pic>
    </p:spTree>
    <p:extLst>
      <p:ext uri="{BB962C8B-B14F-4D97-AF65-F5344CB8AC3E}">
        <p14:creationId xmlns:p14="http://schemas.microsoft.com/office/powerpoint/2010/main" val="411368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252028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Molti </a:t>
            </a:r>
            <a:r>
              <a:rPr lang="it-IT" dirty="0" err="1" smtClean="0"/>
              <a:t>maranesi</a:t>
            </a:r>
            <a:r>
              <a:rPr lang="it-IT" dirty="0" smtClean="0"/>
              <a:t> contagiati dai </a:t>
            </a:r>
            <a:r>
              <a:rPr lang="it-IT" dirty="0" err="1" smtClean="0"/>
              <a:t>tisanotti</a:t>
            </a:r>
            <a:r>
              <a:rPr lang="it-IT" dirty="0" smtClean="0"/>
              <a:t> si ammalarono.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Proseguirono così le molestie, le ostilità e le liti furiose.</a:t>
            </a:r>
            <a:endParaRPr lang="it-IT" dirty="0"/>
          </a:p>
        </p:txBody>
      </p:sp>
      <p:pic>
        <p:nvPicPr>
          <p:cNvPr id="5122" name="Picture 2" descr="C:\Users\tempo normale\Desktop\AGNESE COLLE\PERTEGADA agnese colle\pio ospedale degli incurabil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381957" cy="51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2376264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 terreni intorno la </a:t>
            </a:r>
            <a:r>
              <a:rPr lang="it-IT" b="1" dirty="0" smtClean="0"/>
              <a:t>Valle dei Pantani </a:t>
            </a:r>
            <a:r>
              <a:rPr lang="it-IT" dirty="0" smtClean="0"/>
              <a:t>erano buoni pascolivi (pascolo), ma impossibili da dividere tra </a:t>
            </a:r>
            <a:r>
              <a:rPr lang="it-IT" dirty="0" err="1" smtClean="0"/>
              <a:t>Tisanotti</a:t>
            </a:r>
            <a:r>
              <a:rPr lang="it-IT" dirty="0" smtClean="0"/>
              <a:t> e </a:t>
            </a:r>
            <a:r>
              <a:rPr lang="it-IT" dirty="0" err="1" smtClean="0"/>
              <a:t>Maranesì</a:t>
            </a:r>
            <a:endParaRPr lang="it-IT" dirty="0"/>
          </a:p>
        </p:txBody>
      </p:sp>
      <p:pic>
        <p:nvPicPr>
          <p:cNvPr id="6146" name="Picture 2" descr="C:\Users\tempo normale\Desktop\AGNESE COLLE\PERTEGADA agnese colle\marano e vall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46" y="548680"/>
            <a:ext cx="6244983" cy="55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240360" cy="478539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questo provocò incessanti litigi e attacchi tra le due comunità </a:t>
            </a:r>
            <a:r>
              <a:rPr lang="it-IT" dirty="0" err="1" smtClean="0"/>
              <a:t>finchè</a:t>
            </a:r>
            <a:r>
              <a:rPr lang="it-IT" dirty="0" smtClean="0"/>
              <a:t> i latisanesi si arresero e si spinsero a praticare le attività di pesca e di caccia verso la foce del fiume Stella (1680/1700).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35" y="1196752"/>
            <a:ext cx="5423145" cy="4824537"/>
          </a:xfrm>
        </p:spPr>
      </p:pic>
    </p:spTree>
    <p:extLst>
      <p:ext uri="{BB962C8B-B14F-4D97-AF65-F5344CB8AC3E}">
        <p14:creationId xmlns:p14="http://schemas.microsoft.com/office/powerpoint/2010/main" val="20991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855347" cy="5746166"/>
          </a:xfrm>
        </p:spPr>
      </p:pic>
    </p:spTree>
    <p:extLst>
      <p:ext uri="{BB962C8B-B14F-4D97-AF65-F5344CB8AC3E}">
        <p14:creationId xmlns:p14="http://schemas.microsoft.com/office/powerpoint/2010/main" val="19621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3456384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Erano state costruite le prime case coloniche  tanto da comporre un villaggio confinante  con Marano, il fiume Tagliamento e lo </a:t>
            </a:r>
            <a:r>
              <a:rPr lang="it-IT" dirty="0" err="1" smtClean="0"/>
              <a:t>SteIla</a:t>
            </a:r>
            <a:r>
              <a:rPr lang="it-IT" dirty="0"/>
              <a:t> </a:t>
            </a:r>
            <a:r>
              <a:rPr lang="it-IT" dirty="0" smtClean="0"/>
              <a:t>e la terra Veneta .</a:t>
            </a:r>
            <a:r>
              <a:rPr lang="it-IT" dirty="0"/>
              <a:t> </a:t>
            </a:r>
            <a:r>
              <a:rPr lang="it-IT" dirty="0" smtClean="0"/>
              <a:t>Il </a:t>
            </a:r>
          </a:p>
          <a:p>
            <a:pPr marL="0" indent="0">
              <a:buNone/>
            </a:pPr>
            <a:r>
              <a:rPr lang="it-IT" dirty="0" smtClean="0"/>
              <a:t> villaggio prese il nome di PERTEGADA</a:t>
            </a:r>
            <a:endParaRPr lang="it-IT" dirty="0"/>
          </a:p>
        </p:txBody>
      </p:sp>
      <p:pic>
        <p:nvPicPr>
          <p:cNvPr id="7170" name="Picture 2" descr="C:\Users\tempo normale\Desktop\AGNESE COLLE\PERTEGADA agnese colle\PERTEGA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97277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504" y="764704"/>
            <a:ext cx="3384376" cy="57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Sull’ origine di questo nome si sono fatte diverse ipotesi, ma la più verosimile è quella che sostiene che </a:t>
            </a:r>
            <a:r>
              <a:rPr lang="it-IT" b="1" dirty="0" smtClean="0"/>
              <a:t>il nome derivava da </a:t>
            </a:r>
            <a:r>
              <a:rPr lang="it-IT" b="1" dirty="0" err="1" smtClean="0"/>
              <a:t>perteghere</a:t>
            </a:r>
            <a:r>
              <a:rPr lang="it-IT" b="1" dirty="0" smtClean="0"/>
              <a:t> , tecnica  con arte </a:t>
            </a:r>
            <a:r>
              <a:rPr lang="it-IT" dirty="0" smtClean="0"/>
              <a:t>(attrezzi  e strumenti)  con cui i Maranesi catturavano gli uccelli marini anche nelle Pantiere.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5440806" cy="4687126"/>
          </a:xfrm>
        </p:spPr>
      </p:pic>
    </p:spTree>
    <p:extLst>
      <p:ext uri="{BB962C8B-B14F-4D97-AF65-F5344CB8AC3E}">
        <p14:creationId xmlns:p14="http://schemas.microsoft.com/office/powerpoint/2010/main" val="17638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3106688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Solo verso la fine del 1790, la contesa  per l’esclusiva proprietà della pesca tra Maranesi e </a:t>
            </a:r>
            <a:r>
              <a:rPr lang="it-IT" dirty="0" err="1" smtClean="0"/>
              <a:t>Tisanotti</a:t>
            </a:r>
            <a:r>
              <a:rPr lang="it-IT" dirty="0" smtClean="0"/>
              <a:t> finì con un vero accordo amichevole tra le due popolazioni.</a:t>
            </a:r>
            <a:endParaRPr lang="it-IT" dirty="0"/>
          </a:p>
        </p:txBody>
      </p:sp>
      <p:pic>
        <p:nvPicPr>
          <p:cNvPr id="8194" name="Picture 2" descr="C:\Users\tempo normale\Desktop\AGNESE COLLE\PERTEGADA agnese colle\mappa territorio XVI° sec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5796120" cy="43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2520280" cy="4525963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Questa pace </a:t>
            </a:r>
          </a:p>
          <a:p>
            <a:pPr marL="0" indent="0">
              <a:buNone/>
            </a:pPr>
            <a:r>
              <a:rPr lang="it-IT" dirty="0" smtClean="0"/>
              <a:t>durò 20 anni.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86" y="1196752"/>
            <a:ext cx="6524030" cy="4824536"/>
          </a:xfrm>
        </p:spPr>
      </p:pic>
    </p:spTree>
    <p:extLst>
      <p:ext uri="{BB962C8B-B14F-4D97-AF65-F5344CB8AC3E}">
        <p14:creationId xmlns:p14="http://schemas.microsoft.com/office/powerpoint/2010/main" val="24587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409836" cy="397723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5074321" cy="3094533"/>
          </a:xfrm>
        </p:spPr>
      </p:pic>
    </p:spTree>
    <p:extLst>
      <p:ext uri="{BB962C8B-B14F-4D97-AF65-F5344CB8AC3E}">
        <p14:creationId xmlns:p14="http://schemas.microsoft.com/office/powerpoint/2010/main" val="35425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0" y="908720"/>
            <a:ext cx="2339752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Questa terra, sotto il nome di Arre dei Pantani , non si poteva serrare (chiudere) con argini. </a:t>
            </a:r>
            <a:endParaRPr lang="it-IT" dirty="0"/>
          </a:p>
        </p:txBody>
      </p:sp>
      <p:pic>
        <p:nvPicPr>
          <p:cNvPr id="2052" name="Picture 4" descr="C:\Users\tempo normale\Desktop\AGNESE COLLE\PERTEGADA agnese colle\VALLE DEI PANTANI mappa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655272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5" y="1196752"/>
            <a:ext cx="8495329" cy="5244942"/>
          </a:xfrm>
        </p:spPr>
      </p:pic>
    </p:spTree>
    <p:extLst>
      <p:ext uri="{BB962C8B-B14F-4D97-AF65-F5344CB8AC3E}">
        <p14:creationId xmlns:p14="http://schemas.microsoft.com/office/powerpoint/2010/main" val="898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59632" y="1600200"/>
            <a:ext cx="7427168" cy="4525963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sz="1600" dirty="0" smtClean="0">
                <a:solidFill>
                  <a:srgbClr val="FF0000"/>
                </a:solidFill>
              </a:rPr>
              <a:t>CLASSE QUINTA</a:t>
            </a:r>
          </a:p>
          <a:p>
            <a:r>
              <a:rPr lang="it-IT" sz="1600" dirty="0" smtClean="0">
                <a:solidFill>
                  <a:srgbClr val="FF0000"/>
                </a:solidFill>
              </a:rPr>
              <a:t>SCUOLA PRIMARIA DI PERTEGADA</a:t>
            </a:r>
          </a:p>
          <a:p>
            <a:r>
              <a:rPr lang="it-IT" sz="1600" dirty="0" smtClean="0">
                <a:solidFill>
                  <a:srgbClr val="FF0000"/>
                </a:solidFill>
              </a:rPr>
              <a:t>Anno scolastico 2013/2014</a:t>
            </a:r>
            <a:endParaRPr lang="it-IT" sz="1600" dirty="0">
              <a:solidFill>
                <a:srgbClr val="FF0000"/>
              </a:solidFill>
            </a:endParaRPr>
          </a:p>
          <a:p>
            <a:r>
              <a:rPr lang="it-IT" sz="1600" dirty="0" smtClean="0">
                <a:solidFill>
                  <a:srgbClr val="FF0000"/>
                </a:solidFill>
              </a:rPr>
              <a:t>Insegnante  Lorena Volpato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sz="1400" i="1" dirty="0" smtClean="0"/>
          </a:p>
          <a:p>
            <a:pPr marL="0" indent="0">
              <a:buNone/>
            </a:pPr>
            <a:endParaRPr lang="it-IT" sz="1400" dirty="0"/>
          </a:p>
          <a:p>
            <a:r>
              <a:rPr lang="it-IT" sz="1400" i="1" dirty="0" smtClean="0"/>
              <a:t>Testi ed immagini ottimizzati dall’</a:t>
            </a:r>
            <a:r>
              <a:rPr lang="it-IT" sz="1400" i="1" dirty="0" err="1" smtClean="0"/>
              <a:t>ins</a:t>
            </a:r>
            <a:r>
              <a:rPr lang="it-IT" sz="1400" i="1" dirty="0" smtClean="0"/>
              <a:t>. Agnese Colle</a:t>
            </a:r>
          </a:p>
          <a:p>
            <a:pPr marL="0" indent="0">
              <a:buNone/>
            </a:pPr>
            <a:r>
              <a:rPr lang="it-IT" sz="1400" i="1" dirty="0" smtClean="0"/>
              <a:t>         Slide </a:t>
            </a:r>
            <a:r>
              <a:rPr lang="it-IT" sz="1400" i="1" dirty="0" err="1"/>
              <a:t>P</a:t>
            </a:r>
            <a:r>
              <a:rPr lang="it-IT" sz="1400" i="1" dirty="0" err="1" smtClean="0"/>
              <a:t>ower</a:t>
            </a:r>
            <a:r>
              <a:rPr lang="it-IT" sz="1400" i="1" dirty="0" smtClean="0"/>
              <a:t> </a:t>
            </a:r>
            <a:r>
              <a:rPr lang="it-IT" sz="1400" i="1" dirty="0"/>
              <a:t>P</a:t>
            </a:r>
            <a:r>
              <a:rPr lang="it-IT" sz="1400" i="1" dirty="0" smtClean="0"/>
              <a:t>oint  realizzato dall’</a:t>
            </a:r>
            <a:r>
              <a:rPr lang="it-IT" sz="1400" i="1" dirty="0" err="1" smtClean="0"/>
              <a:t>ins</a:t>
            </a:r>
            <a:r>
              <a:rPr lang="it-IT" sz="1400" i="1" dirty="0" smtClean="0"/>
              <a:t>. Agnese Colle</a:t>
            </a:r>
            <a:endParaRPr lang="it-IT" sz="1400" i="1" dirty="0"/>
          </a:p>
          <a:p>
            <a:pPr marL="0" indent="0">
              <a:buNone/>
            </a:pP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4506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280831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Erano Valli ricche sia di volatili che di specie di pesci.  Soddisfacevano i bisogni e le necessità alimentari della popolazione  di Marano con l’esclusiva attività di pesca e caccia.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5908105" cy="4254252"/>
          </a:xfrm>
        </p:spPr>
      </p:pic>
    </p:spTree>
    <p:extLst>
      <p:ext uri="{BB962C8B-B14F-4D97-AF65-F5344CB8AC3E}">
        <p14:creationId xmlns:p14="http://schemas.microsoft.com/office/powerpoint/2010/main" val="529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38600" cy="296023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35304"/>
            <a:ext cx="4542656" cy="3295808"/>
          </a:xfrm>
        </p:spPr>
      </p:pic>
    </p:spTree>
    <p:extLst>
      <p:ext uri="{BB962C8B-B14F-4D97-AF65-F5344CB8AC3E}">
        <p14:creationId xmlns:p14="http://schemas.microsoft.com/office/powerpoint/2010/main" val="2734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312368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I vicini e più poveri </a:t>
            </a:r>
            <a:r>
              <a:rPr lang="it-IT" dirty="0" err="1" smtClean="0"/>
              <a:t>Tisanotti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incominciarono ad </a:t>
            </a:r>
          </a:p>
          <a:p>
            <a:pPr marL="0" indent="0">
              <a:buNone/>
            </a:pPr>
            <a:r>
              <a:rPr lang="it-IT" dirty="0" smtClean="0"/>
              <a:t>addentrarsi nelle  Pantiere </a:t>
            </a:r>
          </a:p>
          <a:p>
            <a:pPr marL="0" indent="0">
              <a:buNone/>
            </a:pPr>
            <a:r>
              <a:rPr lang="it-IT" dirty="0" smtClean="0"/>
              <a:t>(Valli)  poi chiamate sempre </a:t>
            </a:r>
          </a:p>
          <a:p>
            <a:pPr marL="0" indent="0">
              <a:buNone/>
            </a:pPr>
            <a:r>
              <a:rPr lang="it-IT" b="1" dirty="0" smtClean="0"/>
              <a:t>Valle dei Pantani </a:t>
            </a:r>
            <a:r>
              <a:rPr lang="it-IT" dirty="0" smtClean="0"/>
              <a:t>per esercitare l</a:t>
            </a:r>
          </a:p>
          <a:p>
            <a:pPr marL="0" indent="0">
              <a:buNone/>
            </a:pPr>
            <a:r>
              <a:rPr lang="it-IT" dirty="0" smtClean="0"/>
              <a:t>a pesca usando </a:t>
            </a:r>
          </a:p>
          <a:p>
            <a:pPr marL="0" indent="0">
              <a:buNone/>
            </a:pPr>
            <a:r>
              <a:rPr lang="it-IT" dirty="0" smtClean="0"/>
              <a:t>quelle acque  furtivamente  e </a:t>
            </a:r>
          </a:p>
          <a:p>
            <a:pPr marL="0" indent="0">
              <a:buNone/>
            </a:pPr>
            <a:r>
              <a:rPr lang="it-IT" dirty="0" smtClean="0"/>
              <a:t>con tecniche di pesca </a:t>
            </a:r>
          </a:p>
          <a:p>
            <a:pPr marL="0" indent="0">
              <a:buNone/>
            </a:pPr>
            <a:r>
              <a:rPr lang="it-IT" dirty="0" smtClean="0"/>
              <a:t>proibite dalle leggi della </a:t>
            </a:r>
          </a:p>
          <a:p>
            <a:pPr marL="0" indent="0">
              <a:buNone/>
            </a:pPr>
            <a:r>
              <a:rPr lang="it-IT" dirty="0" smtClean="0"/>
              <a:t>Serenissima Repubblica di </a:t>
            </a:r>
          </a:p>
          <a:p>
            <a:pPr marL="0" indent="0">
              <a:buNone/>
            </a:pPr>
            <a:r>
              <a:rPr lang="it-IT" dirty="0" smtClean="0"/>
              <a:t>Venezia, proprietaria di tutte </a:t>
            </a:r>
          </a:p>
          <a:p>
            <a:pPr marL="0" indent="0">
              <a:buNone/>
            </a:pPr>
            <a:r>
              <a:rPr lang="it-IT" dirty="0" smtClean="0"/>
              <a:t>le terre da Latisana a Lignano.</a:t>
            </a:r>
            <a:endParaRPr lang="it-IT" dirty="0"/>
          </a:p>
        </p:txBody>
      </p:sp>
      <p:pic>
        <p:nvPicPr>
          <p:cNvPr id="3074" name="Picture 2" descr="C:\Users\tempo normale\Desktop\AGNESE COLLE\PERTEGADA agnese colle\VALLE DEI PANTANI mapp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10" y="476672"/>
            <a:ext cx="532859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0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3123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Molti di questi pescatori furono catturati ed imprigionati con gravi condanne. Le molestie e i danni subiti dai Maranesi per causa dei </a:t>
            </a:r>
            <a:r>
              <a:rPr lang="it-IT" dirty="0" err="1" smtClean="0"/>
              <a:t>Tisanotti</a:t>
            </a:r>
            <a:r>
              <a:rPr lang="it-IT" dirty="0" smtClean="0"/>
              <a:t> furono così pesanti che ai “rei”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56" y="1196752"/>
            <a:ext cx="5344832" cy="4146782"/>
          </a:xfrm>
        </p:spPr>
      </p:pic>
    </p:spTree>
    <p:extLst>
      <p:ext uri="{BB962C8B-B14F-4D97-AF65-F5344CB8AC3E}">
        <p14:creationId xmlns:p14="http://schemas.microsoft.com/office/powerpoint/2010/main" val="15521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2664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sorpresi nel fatto venivano confiscate le  barche e le «arti» </a:t>
            </a:r>
          </a:p>
          <a:p>
            <a:pPr marL="0" indent="0">
              <a:buNone/>
            </a:pPr>
            <a:r>
              <a:rPr lang="it-IT" dirty="0" smtClean="0"/>
              <a:t>( attrezzi, bastoni e pertiche).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67" y="1268760"/>
            <a:ext cx="5869906" cy="4104456"/>
          </a:xfrm>
        </p:spPr>
      </p:pic>
    </p:spTree>
    <p:extLst>
      <p:ext uri="{BB962C8B-B14F-4D97-AF65-F5344CB8AC3E}">
        <p14:creationId xmlns:p14="http://schemas.microsoft.com/office/powerpoint/2010/main" val="3723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12000" cy="6131020"/>
          </a:xfrm>
        </p:spPr>
      </p:pic>
    </p:spTree>
    <p:extLst>
      <p:ext uri="{BB962C8B-B14F-4D97-AF65-F5344CB8AC3E}">
        <p14:creationId xmlns:p14="http://schemas.microsoft.com/office/powerpoint/2010/main" val="32662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28803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 </a:t>
            </a:r>
            <a:r>
              <a:rPr lang="it-IT" dirty="0" err="1" smtClean="0"/>
              <a:t>Tisanotti</a:t>
            </a:r>
            <a:r>
              <a:rPr lang="it-IT" dirty="0" smtClean="0"/>
              <a:t> allora cambiarono tattica di attacco ai Maranesi, dall’</a:t>
            </a:r>
            <a:r>
              <a:rPr lang="it-IT" dirty="0" err="1" smtClean="0"/>
              <a:t>hospedal</a:t>
            </a:r>
            <a:r>
              <a:rPr lang="it-IT" dirty="0" smtClean="0"/>
              <a:t> degli Incurabili inviarono malati ad infestare la popolazione </a:t>
            </a:r>
            <a:r>
              <a:rPr lang="it-IT" dirty="0" err="1" smtClean="0"/>
              <a:t>maranese</a:t>
            </a:r>
            <a:r>
              <a:rPr lang="it-IT" dirty="0" smtClean="0"/>
              <a:t>. </a:t>
            </a:r>
            <a:endParaRPr lang="it-IT" dirty="0"/>
          </a:p>
        </p:txBody>
      </p:sp>
      <p:pic>
        <p:nvPicPr>
          <p:cNvPr id="4099" name="Picture 3" descr="C:\Users\tempo normale\Desktop\AGNESE COLLE\PERTEGADA agnese colle\pio ospedale degli incurabili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588571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437</Words>
  <Application>Microsoft Office PowerPoint</Application>
  <PresentationFormat>Presentazione su schermo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STORIA DI PERTEGADA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tempo normale</dc:creator>
  <cp:lastModifiedBy>tempo normale</cp:lastModifiedBy>
  <cp:revision>55</cp:revision>
  <dcterms:created xsi:type="dcterms:W3CDTF">2013-10-11T07:28:56Z</dcterms:created>
  <dcterms:modified xsi:type="dcterms:W3CDTF">2013-11-23T07:18:47Z</dcterms:modified>
</cp:coreProperties>
</file>