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84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268" r:id="rId16"/>
    <p:sldId id="278" r:id="rId17"/>
    <p:sldId id="269" r:id="rId18"/>
    <p:sldId id="270" r:id="rId19"/>
    <p:sldId id="277" r:id="rId20"/>
    <p:sldId id="287" r:id="rId21"/>
    <p:sldId id="279" r:id="rId22"/>
    <p:sldId id="280" r:id="rId23"/>
    <p:sldId id="282" r:id="rId24"/>
    <p:sldId id="285" r:id="rId25"/>
    <p:sldId id="286" r:id="rId26"/>
    <p:sldId id="283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92C5-9C75-4C78-9FE1-5D6FB6761CA1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F1A4E-35A1-4C7C-B585-D630166727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67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F1A4E-35A1-4C7C-B585-D6301667279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66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16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22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07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63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00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444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74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91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66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42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49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67827-9B54-4CC3-9A6E-3DF3B4B1F01F}" type="datetimeFigureOut">
              <a:rPr lang="it-IT" smtClean="0"/>
              <a:t>06/12/2013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C5A1-20E5-4A1A-A050-4AD3F0B1A5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739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/>
          <a:lstStyle/>
          <a:p>
            <a:r>
              <a:rPr lang="it-IT" sz="4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MARIONETTE</a:t>
            </a:r>
            <a: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br>
              <a:rPr lang="it-IT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GAMBARUTTI</a:t>
            </a:r>
            <a:b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32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MOSTRA DELLE MARIONETTE E TEATRINO PER  MARIONETTE </a:t>
            </a:r>
            <a:br>
              <a:rPr lang="it-IT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0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20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TEATRO </a:t>
            </a:r>
            <a:r>
              <a:rPr lang="it-IT" sz="18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ODEON – LATISANA </a:t>
            </a:r>
            <a:br>
              <a:rPr lang="it-IT" sz="1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18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18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1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novembre  2013</a:t>
            </a:r>
            <a:endParaRPr lang="it-IT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5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7544" y="5877272"/>
            <a:ext cx="8280920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Il filo legato al dito della mano per muovere il braccio e la mano in tutti i movimenti possibili </a:t>
            </a:r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53121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2" y="5805264"/>
            <a:ext cx="8784976" cy="1374030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«vite appese ai fili» . Tante storie che assomigliano  ad un’avventura che ci accompagna in questo viaggio nella  storia  tra realtà, fantasie e verità.</a:t>
            </a:r>
            <a:endParaRPr lang="it-IT" sz="2000" b="1" dirty="0"/>
          </a:p>
        </p:txBody>
      </p:sp>
      <p:pic>
        <p:nvPicPr>
          <p:cNvPr id="13" name="Segnaposto immagine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260648"/>
            <a:ext cx="7177424" cy="5383068"/>
          </a:xfrm>
        </p:spPr>
      </p:pic>
    </p:spTree>
    <p:extLst>
      <p:ext uri="{BB962C8B-B14F-4D97-AF65-F5344CB8AC3E}">
        <p14:creationId xmlns:p14="http://schemas.microsoft.com/office/powerpoint/2010/main" val="38278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332656"/>
            <a:ext cx="7090674" cy="531800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3528" y="5805264"/>
            <a:ext cx="8496944" cy="804862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BAMBINI!  E grandi… entriamo nel mondo delle marionette che nell’antichità raccontavano  i fatti  di cronaca del paese e delle persone…  a tutti.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7008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404664"/>
            <a:ext cx="6586296" cy="493972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3528" y="5877272"/>
            <a:ext cx="8496944" cy="660846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MANGIAFUOCO!   E Pinocchio dov’è ?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2165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948999" y="225695"/>
            <a:ext cx="7100492" cy="532537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1520" y="5661248"/>
            <a:ext cx="8568952" cy="804862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ECCOMI! Sono tornato, ho trovato  il quaderno della mia storia. Sapevate che io sono nato marionetta e non burattino? La mia storia è quella della marionetta!!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92717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404664"/>
            <a:ext cx="7511302" cy="522881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568952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C’è anche papà Geppetto, il gatto e…. </a:t>
            </a:r>
          </a:p>
          <a:p>
            <a:pPr algn="ctr"/>
            <a:r>
              <a:rPr lang="it-IT" sz="2000" b="1" dirty="0" smtClean="0"/>
              <a:t>Che ci fa qui la matrigna?  Ha sbagliato storia !!!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2366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115616" y="260648"/>
            <a:ext cx="6771024" cy="507826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2" y="5877272"/>
            <a:ext cx="8568952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Sono la matrigna, sono un personaggio cattivo, ma mi piacciono le storie e mi piacerebbe stare in tutte le storie !!!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0000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88640"/>
            <a:ext cx="7443642" cy="558273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95536" y="5805264"/>
            <a:ext cx="8496944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Principesse e principi, conti e baroni. C’è anche un musicista, sarà un violinista?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9431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259632" y="692696"/>
            <a:ext cx="6438514" cy="482888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3568" y="5733256"/>
            <a:ext cx="7920880" cy="804862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SIGNOR CAVALIERE, che splendido vestito , una collana gioiello con il medaglione d’oro sul fianco… una spada o un pugnale ?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5922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1560" y="5367338"/>
            <a:ext cx="8064896" cy="804862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E VOI ? Da quale storia siete scappati? Chi siete così ben vestiti, eleganti e giovani ?</a:t>
            </a:r>
            <a:endParaRPr lang="it-IT" sz="2000" b="1" dirty="0"/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404664"/>
            <a:ext cx="6327680" cy="4745760"/>
          </a:xfrm>
        </p:spPr>
      </p:pic>
    </p:spTree>
    <p:extLst>
      <p:ext uri="{BB962C8B-B14F-4D97-AF65-F5344CB8AC3E}">
        <p14:creationId xmlns:p14="http://schemas.microsoft.com/office/powerpoint/2010/main" val="22539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95536" y="5367338"/>
            <a:ext cx="8280920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A TEATRO, dentro la mostra, circondati dalle marionette  ascoltiamo la storia delle marionette e dei marionettisti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7086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MARIONETTE gambarutti\img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16632"/>
            <a:ext cx="4333875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36104"/>
          </a:xfrm>
        </p:spPr>
        <p:txBody>
          <a:bodyPr>
            <a:normAutofit fontScale="90000"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Io  sono  la  marionetta:   posso  essere  tutti  i personaggi di ogni storia.  Come ?   Cambiami  il  costume . </a:t>
            </a:r>
            <a:endParaRPr lang="it-IT" sz="2400" b="1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260648"/>
            <a:ext cx="6881862" cy="516139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5576" y="5733256"/>
            <a:ext cx="8064896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Modello in miniatura di teatrino per marionette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708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260648"/>
            <a:ext cx="6844914" cy="513368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2" y="5517232"/>
            <a:ext cx="8640960" cy="1196752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 smtClean="0"/>
              <a:t>IL PONTE  su cui si posizionano i marionettisti ognuno con la sua marionetta;</a:t>
            </a:r>
          </a:p>
          <a:p>
            <a:pPr algn="ctr"/>
            <a:r>
              <a:rPr lang="it-IT" sz="2000" b="1" dirty="0" smtClean="0"/>
              <a:t>Le  SCALETTE  per salire sul ponte;</a:t>
            </a:r>
          </a:p>
          <a:p>
            <a:pPr algn="ctr"/>
            <a:r>
              <a:rPr lang="it-IT" sz="2000" b="1" dirty="0" smtClean="0"/>
              <a:t>ASSI DI TRAVERSO per far passare e far scendere le MARIONETTE;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3150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99592" y="332656"/>
            <a:ext cx="7251314" cy="543848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9552" y="5805264"/>
            <a:ext cx="8208912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PARTICOLARE DEL PONTE CON BALAUSTRA DI APPOGGIO  E PROTEZIONE PER IL MARIONETTISTA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8542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187624" y="332656"/>
            <a:ext cx="6734080" cy="505056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3528" y="5877272"/>
            <a:ext cx="8352928" cy="804862"/>
          </a:xfrm>
        </p:spPr>
        <p:txBody>
          <a:bodyPr/>
          <a:lstStyle/>
          <a:p>
            <a:pPr algn="ctr"/>
            <a:r>
              <a:rPr lang="it-IT" dirty="0" smtClean="0"/>
              <a:t>LO SPAZIO  DI MOVIMENTO  </a:t>
            </a:r>
            <a:r>
              <a:rPr lang="it-IT" dirty="0"/>
              <a:t> </a:t>
            </a:r>
            <a:r>
              <a:rPr lang="it-IT" dirty="0" smtClean="0"/>
              <a:t>IN ALTEZZA DEL MARIONETTISTA  CHE SI MUOVE SOLO  SUL PONTE E SEMPRE </a:t>
            </a:r>
          </a:p>
          <a:p>
            <a:pPr algn="ctr"/>
            <a:r>
              <a:rPr lang="it-IT" dirty="0" smtClean="0"/>
              <a:t> IN PIEDI ,  INVISIBILE AGLI SPETTATORI.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66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3568" y="5877272"/>
            <a:ext cx="7848872" cy="804862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 </a:t>
            </a:r>
            <a:r>
              <a:rPr lang="it-IT" sz="2000" dirty="0" smtClean="0"/>
              <a:t>TOTALE  TRIDIMENSIONALE  DEL TEATRINO </a:t>
            </a:r>
            <a:endParaRPr lang="it-IT" sz="2000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404664"/>
            <a:ext cx="6881862" cy="5161396"/>
          </a:xfrm>
        </p:spPr>
      </p:pic>
    </p:spTree>
    <p:extLst>
      <p:ext uri="{BB962C8B-B14F-4D97-AF65-F5344CB8AC3E}">
        <p14:creationId xmlns:p14="http://schemas.microsoft.com/office/powerpoint/2010/main" val="1390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03648" y="1700808"/>
            <a:ext cx="5486400" cy="2088232"/>
          </a:xfrm>
        </p:spPr>
        <p:txBody>
          <a:bodyPr>
            <a:normAutofit/>
          </a:bodyPr>
          <a:lstStyle/>
          <a:p>
            <a:r>
              <a:rPr lang="it-IT" sz="2000" i="1" dirty="0" smtClean="0"/>
              <a:t>Foto e ottimizzazione  </a:t>
            </a:r>
            <a:r>
              <a:rPr lang="it-IT" sz="2000" i="1" dirty="0" err="1" smtClean="0"/>
              <a:t>power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point</a:t>
            </a:r>
            <a:r>
              <a:rPr lang="it-IT" sz="2000" i="1" dirty="0" smtClean="0"/>
              <a:t> </a:t>
            </a:r>
          </a:p>
          <a:p>
            <a:r>
              <a:rPr lang="it-IT" sz="2000" i="1" dirty="0" smtClean="0"/>
              <a:t>insegnante Agnese Colle</a:t>
            </a:r>
          </a:p>
          <a:p>
            <a:endParaRPr lang="it-IT" sz="2000" i="1" dirty="0"/>
          </a:p>
          <a:p>
            <a:endParaRPr lang="it-IT" sz="2000" i="1" dirty="0" smtClean="0"/>
          </a:p>
          <a:p>
            <a:r>
              <a:rPr lang="it-IT" sz="1600" i="1" dirty="0" smtClean="0"/>
              <a:t>Classe terza B – novembre 2013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29346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179512" y="5805264"/>
            <a:ext cx="8784976" cy="123103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FACANAPA , </a:t>
            </a:r>
            <a:r>
              <a:rPr lang="it-IT" sz="2000" b="1" dirty="0"/>
              <a:t>m</a:t>
            </a:r>
            <a:r>
              <a:rPr lang="it-IT" sz="2000" b="1" dirty="0" smtClean="0"/>
              <a:t>arionetta friulana creata da </a:t>
            </a:r>
            <a:r>
              <a:rPr lang="it-IT" sz="2000" b="1" dirty="0" err="1"/>
              <a:t>R</a:t>
            </a:r>
            <a:r>
              <a:rPr lang="it-IT" sz="2000" b="1" dirty="0" err="1" smtClean="0"/>
              <a:t>iccardini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GIANDUIA, marionetta piemontese nata all’inizio del 1800, è  un personaggio del popolo, spiritoso e furbo.</a:t>
            </a:r>
            <a:endParaRPr lang="it-IT" sz="2000" b="1" dirty="0"/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115616" y="260648"/>
            <a:ext cx="7116854" cy="5446745"/>
          </a:xfrm>
        </p:spPr>
      </p:pic>
    </p:spTree>
    <p:extLst>
      <p:ext uri="{BB962C8B-B14F-4D97-AF65-F5344CB8AC3E}">
        <p14:creationId xmlns:p14="http://schemas.microsoft.com/office/powerpoint/2010/main" val="35051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036496" cy="566738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La regina Isabella di </a:t>
            </a:r>
            <a:r>
              <a:rPr lang="it-IT" dirty="0"/>
              <a:t>C</a:t>
            </a:r>
            <a:r>
              <a:rPr lang="it-IT" dirty="0" smtClean="0"/>
              <a:t>astiglia, spettacolo CRISTOFORO COLOMBO </a:t>
            </a:r>
            <a:endParaRPr lang="it-IT" dirty="0"/>
          </a:p>
        </p:txBody>
      </p:sp>
      <p:pic>
        <p:nvPicPr>
          <p:cNvPr id="1026" name="Picture 2" descr="E:\MARIONETTE gambarutti\marionette gambarutti 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47260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1" y="5877272"/>
            <a:ext cx="8829453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BILANCINO VERTICALE in legno e fettucce in pelle </a:t>
            </a:r>
          </a:p>
          <a:p>
            <a:pPr algn="ctr"/>
            <a:r>
              <a:rPr lang="it-IT" sz="2000" b="1" dirty="0" smtClean="0"/>
              <a:t>Particolare di scenario  con bosco</a:t>
            </a:r>
            <a:endParaRPr lang="it-IT" sz="2000" b="1" dirty="0"/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5" b="17905"/>
          <a:stretch>
            <a:fillRect/>
          </a:stretch>
        </p:blipFill>
        <p:spPr>
          <a:xfrm>
            <a:off x="1331913" y="333375"/>
            <a:ext cx="6234112" cy="5335588"/>
          </a:xfrm>
        </p:spPr>
      </p:pic>
    </p:spTree>
    <p:extLst>
      <p:ext uri="{BB962C8B-B14F-4D97-AF65-F5344CB8AC3E}">
        <p14:creationId xmlns:p14="http://schemas.microsoft.com/office/powerpoint/2010/main" val="2093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48" y="297295"/>
            <a:ext cx="6327680" cy="474576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35696" y="594928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Bilancino e gancio, fili  avvolti  e fettucce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369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3528" y="5733256"/>
            <a:ext cx="8640960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/>
              <a:t>Bilancino e gancio</a:t>
            </a:r>
            <a:r>
              <a:rPr lang="it-IT" sz="2000" b="1" dirty="0" smtClean="0"/>
              <a:t>, otto  </a:t>
            </a:r>
            <a:r>
              <a:rPr lang="it-IT" sz="2000" b="1" dirty="0"/>
              <a:t>fili  </a:t>
            </a:r>
            <a:r>
              <a:rPr lang="it-IT" sz="2000" b="1" dirty="0" smtClean="0"/>
              <a:t>tesi   fissati alle  </a:t>
            </a:r>
            <a:r>
              <a:rPr lang="it-IT" sz="2000" b="1" dirty="0"/>
              <a:t>fettucce </a:t>
            </a:r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18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6672"/>
            <a:ext cx="3723122" cy="518018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95536" y="5877272"/>
            <a:ext cx="8424936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SPADA in mano alla marionetta e legata con i fili per essere usata dal personaggio – marionetta durante un combattimento o un duello 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546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792288" y="612774"/>
            <a:ext cx="5486400" cy="432839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35696" y="558924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/>
              <a:t>Diadema e trucco della regina di Spagna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5661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443</Words>
  <Application>Microsoft Office PowerPoint</Application>
  <PresentationFormat>Presentazione su schermo (4:3)</PresentationFormat>
  <Paragraphs>37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MARIONETTE  GAMBARUTTI    MOSTRA DELLE MARIONETTE E TEATRINO PER  MARIONETTE    TEATRO  ODEON – LATISANA   novembre  2013</vt:lpstr>
      <vt:lpstr>Presentazione standard di PowerPoint</vt:lpstr>
      <vt:lpstr>Presentazione standard di PowerPoint</vt:lpstr>
      <vt:lpstr>La regina Isabella di Castiglia, spettacolo CRISTOFORO COLOMBO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Io  sono  la  marionetta:   posso  essere  tutti  i personaggi di ogni storia.  Come ?   Cambiami  il  costume 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MARIONETTE  GAMBARUTTI    MOSTRA DELLE MARIONETTE E TEATRINO PER  MARIONETTE    TEATRO  ODEON – LATISANA   novembre  2013</dc:title>
  <dc:creator>tempo normale</dc:creator>
  <cp:lastModifiedBy>tempo normale</cp:lastModifiedBy>
  <cp:revision>34</cp:revision>
  <dcterms:created xsi:type="dcterms:W3CDTF">2013-12-02T14:36:38Z</dcterms:created>
  <dcterms:modified xsi:type="dcterms:W3CDTF">2013-12-06T08:28:08Z</dcterms:modified>
</cp:coreProperties>
</file>